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Garamond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aramond-bold.fntdata"/><Relationship Id="rId25" Type="http://schemas.openxmlformats.org/officeDocument/2006/relationships/font" Target="fonts/Garamond-regular.fntdata"/><Relationship Id="rId28" Type="http://schemas.openxmlformats.org/officeDocument/2006/relationships/font" Target="fonts/Garamond-boldItalic.fntdata"/><Relationship Id="rId27" Type="http://schemas.openxmlformats.org/officeDocument/2006/relationships/font" Target="fonts/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search?q=carousel&amp;rlz=1C5CHFA_enUS815US815&amp;source=lnms&amp;tbm=isch&amp;sa=X&amp;ved=2ahUKEwiQp4KJm4PtAhXQwVkKHYhMAZ0Q_AUoAXoECA8QAw&amp;biw=1903&amp;bih=889#imgrc=XMrDOthAJZRjJM" TargetMode="External"/><Relationship Id="rId3" Type="http://schemas.openxmlformats.org/officeDocument/2006/relationships/hyperlink" Target="https://www.google.com/search?q=the+gears+inside+a+carousel&amp;rlz=1C5CHFA_enUS815US815&amp;tbm=isch&amp;source=iu&amp;ictx=1&amp;fir=R-nwsh6GIWWJuM%252CpM0hX9VSiTjY-M%252C_&amp;vet=1&amp;usg=AI4_-kQ4AJO0RAlCFNUjroglXyQogKosGg&amp;sa=X&amp;ved=2ahUKEwjU9o67o4PtAhUEmuAKHVOgC4cQ9QF6BAgGECU#imgrc=R-nwsh6GIWWJuM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search?q=picture+of+cardboard+stack&amp;rlz=1C5CHFA_enUS815US815&amp;source=lnms&amp;tbm=isch&amp;sa=X&amp;ved=2ahUKEwj975GdmYPtAhVNEFkFHYr4CV0Q_AUoAXoECAgQAw&amp;biw=1903&amp;bih=946#imgrc=2fDNspeXif8LKM" TargetMode="External"/><Relationship Id="rId3" Type="http://schemas.openxmlformats.org/officeDocument/2006/relationships/hyperlink" Target="https://www.google.com/search?q=picture+of+timer&amp;tbm=isch&amp;ved=2ahUKEwicr56emYPtAhVZZ98KHXNfAlsQ2-cCegQIABAA&amp;oq=picture+of+timer&amp;gs_lcp=CgNpbWcQAzICCAAyAggAMgYIABAFEB4yBggAEAUQHjIGCAAQBRAeMgYIABAIEB4yBggAEAgQHjIGCAAQCBAeOgQIABBDOgUIABCxA1Dd2gNYxuoDYO3rA2gBcAB4AIABlwGIAZ8HkgEEMTEuMZgBAKABAaoBC2d3cy13aXotaW1nwAEB&amp;sclient=img&amp;ei=XmmwX5yIBNnO_QbzvonYBQ&amp;bih=946&amp;biw=1903&amp;rlz=1C5CHFA_enUS815US815#imgrc=TGfh8dUiEURo8M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mage.shutterstock.com/image-vector/old-medieval-wooden-catapult-shooting-260nw-396067543.jpg" TargetMode="External"/><Relationship Id="rId3" Type="http://schemas.openxmlformats.org/officeDocument/2006/relationships/hyperlink" Target="https://www.google.com/imgres?imgurl=https%3A%2F%2Finfrastructurepc.com%2Fwp-content%2Fuploads%2F2017%2F11%2Fb2e0f7_0812236eca964389b42af60cb91c9e18mv2.jpg&amp;imgrefurl=https%3A%2F%2Fwww.infrastructurepc.com%2Fdrawbridges%2F&amp;tbnid=5SoZ95jM1_6y7M&amp;vet=12ahUKEwiTmfuR64ntAhXFB1kKHQTaCecQMygKegUIARDmAQ..i&amp;docid=e0T04fbjV10vGM&amp;w=1244&amp;h=700&amp;q=drawbridge&amp;ved=2ahUKEwiTmfuR64ntAhXFB1kKHQTaCecQMygKegUIARDmAQ" TargetMode="External"/><Relationship Id="rId4" Type="http://schemas.openxmlformats.org/officeDocument/2006/relationships/hyperlink" Target="https://www.google.com/search?q=surprise&amp;tbm=isch&amp;ved=2ahUKEwijmZ-V94ntAhWSWN8KHcVOAXMQ2-cCegQIABAA&amp;oq=surprise&amp;gs_lcp=CgNpbWcQAzIECAAQQzIECAAQQzIHCAAQsQMQQzIECAAQQzIFCAAQsQMyBwgAELEDEEMyBAgAEEMyBAgAEEMyBwgAELEDEEMyBAgAEEM6AggAOggIABCxAxCDAVDVIVimMmCTM2gEcAB4AIABswGIAfYHkgEEMTEuMZgBAKABAaoBC2d3cy13aXotaW1nwAEB&amp;sclient=img&amp;ei=KvGzX6PcIpKx_QbFnYWYBw&amp;bih=602&amp;biw=1280&amp;rlz=1C5CHFA_enUS815US815#imgrc=k7jpNn1Cx2vBpM" TargetMode="External"/><Relationship Id="rId5" Type="http://schemas.openxmlformats.org/officeDocument/2006/relationships/hyperlink" Target="https://www.google.com/url?sa=i&amp;url=http%3A%2F%2Fm.tayee.com.cn%2Ftayee-electric%2Fproduct%2Ftyx1-emergency-push-button-box.html&amp;psig=AOvVaw3PtcRSl1RD0xAGfF4pmHjm&amp;ust=1605714464462000&amp;source=images&amp;cd=vfe&amp;ved=0CAIQjRxqFwoTCJDLosf3ie0CFQAAAAAdAAAAABAE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search?q=ferris+wheels&amp;rlz=1C5CHFA_enUS815US815&amp;source=lnms&amp;tbm=isch&amp;sa=X&amp;ved=2ahUKEwjilou9moPtAhVoFlkFHZ2LDyAQ_AUoAXoECAgQAw&amp;biw=1903&amp;bih=889#imgrc=fFCu0aQEzHa78M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search?q=ferris+wheels&amp;rlz=1C5CHFA_enUS815US815&amp;source=lnms&amp;tbm=isch&amp;sa=X&amp;ved=2ahUKEwjilou9moPtAhVoFlkFHZ2LDyAQ_AUoAXoECAgQAw&amp;biw=1903&amp;bih=889#imgrc=fFCu0aQEzHa78M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2a36a6ad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2a36a6ad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Link: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https://www.google.com/search?q=carousel&amp;rlz=1C5CHFA_enUS815US815&amp;source=lnms&amp;tbm=isch&amp;sa=X&amp;ved=2ahUKEwiQp4KJm4PtAhXQwVkKHYhMAZ0Q_AUoAXoECA8QAw&amp;biw=1903&amp;bih=889#imgrc=XMrDOthAJZRjJM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search?q=the+gears+inside+a+carousel&amp;rlz=1C5CHFA_enUS815US815&amp;tbm=isch&amp;source=iu&amp;ictx=1&amp;fir=R-nwsh6GIWWJuM%252CpM0hX9VSiTjY-M%252C_&amp;vet=1&amp;usg=AI4_-kQ4AJO0RAlCFNUjroglXyQogKosGg&amp;sa=X&amp;ved=2ahUKEwjU9o67o4PtAhUEmuAKHVOgC4cQ9QF6BAgGECU#imgrc=R-nwsh6GIWWJ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2a36a6ad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2a36a6ad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2a36a6ad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2a36a6ad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2a36a6ad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2a36a6ad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2a36a6ad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2a36a6ad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Links: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https://www.google.com/search?q=picture+of+cardboard+stack&amp;rlz=1C5CHFA_enUS815US815&amp;source=lnms&amp;tbm=isch&amp;sa=X&amp;ved=2ahUKEwj975GdmYPtAhVNEFkFHYr4CV0Q_AUoAXoECAgQAw&amp;biw=1903&amp;bih=946#imgrc=2fDNspeXif8LKM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search?q=picture+of+timer&amp;tbm=isch&amp;ved=2ahUKEwicr56emYPtAhVZZ98KHXNfAlsQ2-cCegQIABAA&amp;oq=picture+of+timer&amp;gs_lcp=CgNpbWcQAzICCAAyAggAMgYIABAFEB4yBggAEAUQHjIGCAAQBRAeMgYIABAIEB4yBggAEAgQHjIGCAAQCBAeOgQIABBDOgUIABCxA1Dd2gNYxuoDYO3rA2gBcAB4AIABlwGIAZ8HkgEEMTEuMZgBAKABAaoBC2d3cy13aXotaW1nwAEB&amp;sclient=img&amp;ei=XmmwX5yIBNnO_QbzvonYBQ&amp;bih=946&amp;biw=1903&amp;rlz=1C5CHFA_enUS815US815#imgrc=TGfh8dUiEURo8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2a36a6ad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2a36a6ad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2a36a6ad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2a36a6ad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Links: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https://image.shutterstock.com/image-vector/old-medieval-wooden-catapult-shooting-260nw-396067543.jpg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imgres?imgurl=https%3A%2F%2Finfrastructurepc.com%2Fwp-content%2Fuploads%2F2017%2F11%2Fb2e0f7_0812236eca964389b42af60cb91c9e18mv2.jpg&amp;imgrefurl=https%3A%2F%2Fwww.infrastructurepc.com%2Fdrawbridges%2F&amp;tbnid=5SoZ95jM1_6y7M&amp;vet=12ahUKEwiTmfuR64ntAhXFB1kKHQTaCecQMygKegUIARDmAQ..i&amp;docid=e0T04fbjV10vGM&amp;w=1244&amp;h=700&amp;q=drawbridge&amp;ved=2ahUKEwiTmfuR64ntAhXFB1kKHQTaCecQMygKegUIARDmA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google.com/search?q=surprise&amp;tbm=isch&amp;ved=2ahUKEwijmZ-V94ntAhWSWN8KHcVOAXMQ2-cCegQIABAA&amp;oq=surprise&amp;gs_lcp=CgNpbWcQAzIECAAQQzIECAAQQzIHCAAQsQMQQzIECAAQQzIFCAAQsQMyBwgAELEDEEMyBAgAEEMyBAgAEEMyBwgAELEDEEMyBAgAEEM6AggAOggIABCxAxCDAVDVIVimMmCTM2gEcAB4AIABswGIAfYHkgEEMTEuMZgBAKABAaoBC2d3cy13aXotaW1nwAEB&amp;sclient=img&amp;ei=KvGzX6PcIpKx_QbFnYWYBw&amp;bih=602&amp;biw=1280&amp;rlz=1C5CHFA_enUS815US815#imgrc=k7jpNn1Cx2vBp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https://www.google.com/url?sa=i&amp;url=http%3A%2F%2Fm.tayee.com.cn%2Ftayee-electric%2Fproduct%2Ftyx1-emergency-push-button-box.html&amp;psig=AOvVaw3PtcRSl1RD0xAGfF4pmHjm&amp;ust=1605714464462000&amp;source=images&amp;cd=vfe&amp;ved=0CAIQjRxqFwoTCJDLosf3ie0CFQAAAAAdAAAAABAE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2a36a6ad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2a36a6ad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2b4efe215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2b4efe215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2b2a70f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2b2a70f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Link: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https://www.google.com/search?q=ferris+wheels&amp;rlz=1C5CHFA_enUS815US815&amp;source=lnms&amp;tbm=isch&amp;sa=X&amp;ved=2ahUKEwjilou9moPtAhVoFlkFHZ2LDyAQ_AUoAXoECAgQAw&amp;biw=1903&amp;bih=889#imgrc=fFCu0aQEzHa78M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https://learning-center.homesciencetools.com/article/amusement-park-physics/</a:t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2a36a6ad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2a36a6ad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2a36a6a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2a36a6a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2a36a6ad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2a36a6ad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Link: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https://www.google.com/search?q=ferris+wheels&amp;rlz=1C5CHFA_enUS815US815&amp;source=lnms&amp;tbm=isch&amp;sa=X&amp;ved=2ahUKEwjilou9moPtAhVoFlkFHZ2LDyAQ_AUoAXoECAgQAw&amp;biw=1903&amp;bih=889#imgrc=fFCu0aQEzHa78M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https://learning-center.homesciencetools.com/article/amusement-park-physics/</a:t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a36a6ad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2a36a6ad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upjI5dw8_Es&amp;ab_channel=MattAnderson" TargetMode="External"/><Relationship Id="rId4" Type="http://schemas.openxmlformats.org/officeDocument/2006/relationships/hyperlink" Target="https://www.youtube.com/watch?v=mqRCz6qlnKs&amp;ab_channel=GregJohns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0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Week 2 </a:t>
            </a:r>
            <a:r>
              <a:rPr lang="en"/>
              <a:t>Update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 Lau, Jenna Rutberg, Celine Semaan, &amp; Alexander Williamson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75" y="600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Carousel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75" y="1305825"/>
            <a:ext cx="3206700" cy="18036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4572000" y="324850"/>
            <a:ext cx="4166400" cy="22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Science Behind A Carousel…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Wheel &amp; Axle Simple Machine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Centripetal Acceleration keeps passengers in rotation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Motors and internal pulley system attached to gears power ride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225" y="2687825"/>
            <a:ext cx="4029900" cy="22668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Carousel/Merry-Go-Round</a:t>
            </a:r>
            <a:endParaRPr sz="28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50" y="489600"/>
            <a:ext cx="4730376" cy="32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725" y="489600"/>
            <a:ext cx="3923875" cy="32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Pulley</a:t>
            </a:r>
            <a:endParaRPr sz="2800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25" y="128112"/>
            <a:ext cx="3570675" cy="41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700" y="98613"/>
            <a:ext cx="4295752" cy="4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Wedge &amp; Box</a:t>
            </a:r>
            <a:endParaRPr sz="280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275" y="365400"/>
            <a:ext cx="3029149" cy="375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375" y="585875"/>
            <a:ext cx="3528726" cy="331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4644675" y="500925"/>
            <a:ext cx="4166400" cy="45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concerns as of now are…</a:t>
            </a:r>
            <a:endParaRPr sz="18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Materials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Who will gather which materials?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Where will we collect our materials from?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Coordination of Design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 will we ensure the pieces work together to achieve end goal?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 will we perfect the timing to ensure the end goal is met?</a:t>
            </a:r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328300" y="1147350"/>
            <a:ext cx="37065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Project Concerns</a:t>
            </a:r>
            <a:endParaRPr sz="410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525" y="1742675"/>
            <a:ext cx="1784700" cy="10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600" y="3778550"/>
            <a:ext cx="1232875" cy="12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4644675" y="500925"/>
            <a:ext cx="4166400" cy="45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lang="en" sz="800">
                <a:solidFill>
                  <a:srgbClr val="000000"/>
                </a:solidFill>
              </a:rPr>
              <a:t>“Ferris Wheel Physics.” </a:t>
            </a:r>
            <a:r>
              <a:rPr i="1" lang="en" sz="800">
                <a:solidFill>
                  <a:srgbClr val="000000"/>
                </a:solidFill>
              </a:rPr>
              <a:t>Observation Wheel Directory</a:t>
            </a:r>
            <a:r>
              <a:rPr lang="en" sz="800">
                <a:solidFill>
                  <a:srgbClr val="000000"/>
                </a:solidFill>
              </a:rPr>
              <a:t>, 6 June 2013, www.observationwheeldirectory.com/ferriswheelarticles/ferris-wheel-physics/</a:t>
            </a:r>
            <a:endParaRPr sz="800">
              <a:solidFill>
                <a:srgbClr val="000000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lang="en" sz="800">
                <a:solidFill>
                  <a:srgbClr val="000000"/>
                </a:solidFill>
              </a:rPr>
              <a:t>“Observation Wheel Technology.” </a:t>
            </a:r>
            <a:r>
              <a:rPr i="1" lang="en" sz="800">
                <a:solidFill>
                  <a:srgbClr val="000000"/>
                </a:solidFill>
              </a:rPr>
              <a:t>Observation Wheel Directory</a:t>
            </a:r>
            <a:r>
              <a:rPr lang="en" sz="800">
                <a:solidFill>
                  <a:srgbClr val="000000"/>
                </a:solidFill>
              </a:rPr>
              <a:t>, 7 July 2013, www.observationwheeldirectory.com/ferriswheelarticles/observation-wheel-technology/. </a:t>
            </a:r>
            <a:endParaRPr sz="800">
              <a:solidFill>
                <a:srgbClr val="000000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lang="en" sz="800">
                <a:solidFill>
                  <a:srgbClr val="000000"/>
                </a:solidFill>
              </a:rPr>
              <a:t>Citation: “Amusement Park Physics: Home Science Tools Learning Center.” </a:t>
            </a:r>
            <a:r>
              <a:rPr i="1" lang="en" sz="800">
                <a:solidFill>
                  <a:srgbClr val="000000"/>
                </a:solidFill>
              </a:rPr>
              <a:t>Home Science Tools</a:t>
            </a:r>
            <a:r>
              <a:rPr lang="en" sz="800">
                <a:solidFill>
                  <a:srgbClr val="000000"/>
                </a:solidFill>
              </a:rPr>
              <a:t>, 2 Jan. 2020, learning-center.homesciencetools.com/article/amusement-park-physics/. </a:t>
            </a:r>
            <a:endParaRPr sz="800">
              <a:solidFill>
                <a:srgbClr val="000000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lang="en" sz="800">
                <a:solidFill>
                  <a:srgbClr val="000000"/>
                </a:solidFill>
              </a:rPr>
              <a:t>“Carousel Construction - How Does a Carousel Work?” </a:t>
            </a:r>
            <a:r>
              <a:rPr i="1" lang="en" sz="800">
                <a:solidFill>
                  <a:srgbClr val="000000"/>
                </a:solidFill>
              </a:rPr>
              <a:t>How Carousels Are Made? - How Does a Carousel Work?</a:t>
            </a:r>
            <a:r>
              <a:rPr lang="en" sz="800">
                <a:solidFill>
                  <a:srgbClr val="000000"/>
                </a:solidFill>
              </a:rPr>
              <a:t>, www.historyofcarousels.com/carousel-facts/how-carousels-are-made/. </a:t>
            </a:r>
            <a:endParaRPr sz="800">
              <a:solidFill>
                <a:srgbClr val="000000"/>
              </a:solidFill>
            </a:endParaRPr>
          </a:p>
          <a:p>
            <a:pPr indent="-27940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lang="en" sz="8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https://www.youtube.com/watch?v=upjI5dw8_Es&amp;ab_channel=MattAnderson</a:t>
            </a:r>
            <a:r>
              <a:rPr lang="en" sz="800">
                <a:solidFill>
                  <a:srgbClr val="000000"/>
                </a:solidFill>
              </a:rPr>
              <a:t> </a:t>
            </a:r>
            <a:endParaRPr sz="800">
              <a:solidFill>
                <a:srgbClr val="000000"/>
              </a:solidFill>
            </a:endParaRPr>
          </a:p>
          <a:p>
            <a:pPr indent="-27940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lang="en" sz="8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https://www.youtube.com/watch?v=mqRCz6qlnKs&amp;ab_channel=GregJohnson</a:t>
            </a:r>
            <a:endParaRPr sz="800">
              <a:solidFill>
                <a:srgbClr val="000000"/>
              </a:solidFill>
            </a:endParaRPr>
          </a:p>
          <a:p>
            <a:pPr indent="-27940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lang="en" sz="800">
                <a:solidFill>
                  <a:srgbClr val="000000"/>
                </a:solidFill>
              </a:rPr>
              <a:t>“Catapult Physics.” </a:t>
            </a:r>
            <a:r>
              <a:rPr i="1" lang="en" sz="800">
                <a:solidFill>
                  <a:srgbClr val="000000"/>
                </a:solidFill>
              </a:rPr>
              <a:t>Real World Physics Problems</a:t>
            </a:r>
            <a:r>
              <a:rPr lang="en" sz="800">
                <a:solidFill>
                  <a:srgbClr val="000000"/>
                </a:solidFill>
              </a:rPr>
              <a:t>, www.real-world-physics-problems.com/catapult-physics.html. </a:t>
            </a:r>
            <a:endParaRPr sz="800">
              <a:solidFill>
                <a:srgbClr val="000000"/>
              </a:solidFill>
            </a:endParaRPr>
          </a:p>
          <a:p>
            <a:pPr indent="-27940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lang="en" sz="800">
                <a:solidFill>
                  <a:srgbClr val="000000"/>
                </a:solidFill>
              </a:rPr>
              <a:t>Beck, Kevin. "How Does a Catapult Work?" sciencing.com, https://sciencing.com/a-catapult-work-4586404.html. 16 November 2020.</a:t>
            </a:r>
            <a:endParaRPr sz="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</a:rPr>
              <a:t> </a:t>
            </a:r>
            <a:endParaRPr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328300" y="1147350"/>
            <a:ext cx="37065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Citations</a:t>
            </a:r>
            <a:endParaRPr sz="4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Our Final Design Plan</a:t>
            </a:r>
            <a:endParaRPr sz="2800"/>
          </a:p>
        </p:txBody>
      </p:sp>
      <p:sp>
        <p:nvSpPr>
          <p:cNvPr id="71" name="Google Shape;71;p14"/>
          <p:cNvSpPr/>
          <p:nvPr/>
        </p:nvSpPr>
        <p:spPr>
          <a:xfrm rot="10800000">
            <a:off x="4752000" y="542350"/>
            <a:ext cx="904800" cy="399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00" y="12997"/>
            <a:ext cx="1446600" cy="145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 rot="10800000">
            <a:off x="2104800" y="542338"/>
            <a:ext cx="904800" cy="399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527" y="157274"/>
            <a:ext cx="2081400" cy="116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 rot="-5400000">
            <a:off x="7022175" y="1748200"/>
            <a:ext cx="904800" cy="399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798" y="2569031"/>
            <a:ext cx="2081400" cy="160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5373725" y="3101088"/>
            <a:ext cx="904800" cy="399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6050" y="2788028"/>
            <a:ext cx="2081400" cy="11706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7">
            <a:alphaModFix/>
          </a:blip>
          <a:srcRect b="9893" l="0" r="0" t="0"/>
          <a:stretch/>
        </p:blipFill>
        <p:spPr>
          <a:xfrm>
            <a:off x="91675" y="85150"/>
            <a:ext cx="1911000" cy="131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1934975" y="3173663"/>
            <a:ext cx="904800" cy="399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71" y="2571750"/>
            <a:ext cx="1212779" cy="14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605463" y="1739275"/>
            <a:ext cx="1038900" cy="537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7743" y="1538206"/>
            <a:ext cx="1038900" cy="10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10">
            <a:alphaModFix/>
          </a:blip>
          <a:srcRect b="7149" l="0" r="0" t="0"/>
          <a:stretch/>
        </p:blipFill>
        <p:spPr>
          <a:xfrm>
            <a:off x="4656338" y="1501925"/>
            <a:ext cx="1038900" cy="10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 rot="10800000">
            <a:off x="3351638" y="1825938"/>
            <a:ext cx="904800" cy="399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Traditionally use torsion to generate angular acceleration/velocity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v=r⍵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Implementing a simpler version, a lever and fulcrum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Torque = rfsinθ - creates mechanical advantage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Range of  Projectile:  </a:t>
            </a:r>
            <a:r>
              <a:rPr lang="en" sz="1600"/>
              <a:t>R=</a:t>
            </a:r>
            <a:r>
              <a:rPr lang="en" sz="1600">
                <a:solidFill>
                  <a:srgbClr val="666666"/>
                </a:solidFill>
              </a:rPr>
              <a:t>(v^2sin(2θ))/g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Catapult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36" y="1140799"/>
            <a:ext cx="2578675" cy="16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288" y="2951275"/>
            <a:ext cx="2575355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Catapult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25" y="987750"/>
            <a:ext cx="359092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50" y="1308600"/>
            <a:ext cx="4663700" cy="1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4572000" y="273600"/>
            <a:ext cx="41664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Science Behind A Loop…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“Weightless” feeling at the top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Minimum velocity -&gt; Height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311775" y="600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50" y="1455016"/>
            <a:ext cx="2215950" cy="22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050" y="3109425"/>
            <a:ext cx="3186325" cy="20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088" y="1264675"/>
            <a:ext cx="1978225" cy="15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Loop</a:t>
            </a:r>
            <a:endParaRPr sz="2800"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75" y="974000"/>
            <a:ext cx="4961573" cy="25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298" y="922213"/>
            <a:ext cx="3740453" cy="265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Drawbridge</a:t>
            </a:r>
            <a:endParaRPr sz="2800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3385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550" y="205513"/>
            <a:ext cx="4552950" cy="40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4572000" y="273600"/>
            <a:ext cx="41664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Science Behind A Ferris Wheel…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Wheel &amp; Axle Simple Machine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Centripetal Acceleration keeps passengers in rotation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Motors are main source of power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Safety precautions include cables</a:t>
            </a:r>
            <a:r>
              <a:rPr lang="en" sz="1800"/>
              <a:t>, dampers, and emergency generators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311775" y="6005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Ferris Wheel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813" y="1360200"/>
            <a:ext cx="23664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0" l="9908" r="5115" t="8054"/>
          <a:stretch/>
        </p:blipFill>
        <p:spPr>
          <a:xfrm>
            <a:off x="4917676" y="3189000"/>
            <a:ext cx="3706500" cy="195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Ferris Wheel</a:t>
            </a:r>
            <a:endParaRPr sz="28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48" y="664300"/>
            <a:ext cx="4087399" cy="31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500" y="152400"/>
            <a:ext cx="4440100" cy="2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234" y="2489300"/>
            <a:ext cx="3420622" cy="17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